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6988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4" d="100"/>
          <a:sy n="14" d="100"/>
        </p:scale>
        <p:origin x="3048" y="1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8D7D868A-8117-4C9C-8479-C7BF58808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038F301C-B8D4-48B8-837F-80A6967CF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2" name="AutoShape 3">
            <a:extLst>
              <a:ext uri="{FF2B5EF4-FFF2-40B4-BE49-F238E27FC236}">
                <a16:creationId xmlns:a16="http://schemas.microsoft.com/office/drawing/2014/main" id="{CDC80C15-3767-4A2A-B07B-6E11DD85F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3" name="AutoShape 4">
            <a:extLst>
              <a:ext uri="{FF2B5EF4-FFF2-40B4-BE49-F238E27FC236}">
                <a16:creationId xmlns:a16="http://schemas.microsoft.com/office/drawing/2014/main" id="{DEB10063-0832-413D-AF6F-4CA26AD8D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4" name="Rectangle 5">
            <a:extLst>
              <a:ext uri="{FF2B5EF4-FFF2-40B4-BE49-F238E27FC236}">
                <a16:creationId xmlns:a16="http://schemas.microsoft.com/office/drawing/2014/main" id="{5279E2E4-C202-4E57-A4F3-8EDAC940EDFA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-11798300" y="-11796713"/>
            <a:ext cx="11791950" cy="1248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6A54C430-69C3-420E-B78E-2DA7966D8E6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0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1D2207C1-699D-40E5-BEB3-903FBC7C29B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143125" y="695325"/>
            <a:ext cx="257175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6C0BB5AF-065F-4338-B681-456F68B80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ctrTitle"/>
          </p:nvPr>
        </p:nvSpPr>
        <p:spPr>
          <a:xfrm>
            <a:off x="4051300" y="7070725"/>
            <a:ext cx="24303038" cy="150431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/>
          </p:cNvPr>
          <p:cNvSpPr>
            <a:spLocks noGrp="1"/>
          </p:cNvSpPr>
          <p:nvPr>
            <p:ph type="subTitle" idx="1"/>
          </p:nvPr>
        </p:nvSpPr>
        <p:spPr>
          <a:xfrm>
            <a:off x="4051300" y="22693313"/>
            <a:ext cx="24303038" cy="104314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B38E81-C07E-43F6-9E7F-FF3AC15A617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51703B-14B7-4169-B12B-1840B3E3A20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71436-8F11-4D84-B155-33858DD1AE9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5206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/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726C50-BDBF-4CC3-9F89-E90AB6FBD46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181258-8C2D-4F67-8E4E-C134189B10A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ACE67-37A5-42C6-A7C2-325D06DAE9D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3587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/>
          </p:cNvPr>
          <p:cNvSpPr>
            <a:spLocks noGrp="1"/>
          </p:cNvSpPr>
          <p:nvPr>
            <p:ph type="title" orient="vert"/>
          </p:nvPr>
        </p:nvSpPr>
        <p:spPr>
          <a:xfrm>
            <a:off x="23487063" y="1730375"/>
            <a:ext cx="7288212" cy="3685698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/>
          </p:cNvPr>
          <p:cNvSpPr>
            <a:spLocks noGrp="1"/>
          </p:cNvSpPr>
          <p:nvPr>
            <p:ph type="body" orient="vert" idx="1"/>
          </p:nvPr>
        </p:nvSpPr>
        <p:spPr>
          <a:xfrm>
            <a:off x="1620838" y="1730375"/>
            <a:ext cx="21713825" cy="3685698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D2A671-5BF9-436F-846D-0A98395EC3C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569AD4-1D98-46BC-AAF1-739E7A6A4C3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B4599-4C86-415C-924D-D708822587B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2117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/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62DE40-F7AE-4B77-B1B7-FD3DF51CFD1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DDC3EB-4B15-4AEB-BFFF-05908FAFA0E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0B1E6-7CE0-458B-B1E3-DC09F0C9FAB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52725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2211388" y="10771188"/>
            <a:ext cx="27947937" cy="179736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2211388" y="28914725"/>
            <a:ext cx="27947937" cy="94519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F5CF2C-DB75-4FA5-8211-B0A652D7644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43C3BB-A4D2-4B98-8F6C-A4E8488CA69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65F4D-4D0F-4E61-AF19-9D53426BB4B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78717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/>
          </p:cNvPr>
          <p:cNvSpPr>
            <a:spLocks noGrp="1"/>
          </p:cNvSpPr>
          <p:nvPr>
            <p:ph sz="half" idx="1"/>
          </p:nvPr>
        </p:nvSpPr>
        <p:spPr>
          <a:xfrm>
            <a:off x="1620838" y="10080625"/>
            <a:ext cx="14500225" cy="285067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16273463" y="10080625"/>
            <a:ext cx="14501812" cy="285067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7DDBC5D-4C34-425C-98F2-146A9B0AE1E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8F4A37-3F80-4A9E-8785-64D5DE8ADB6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65322-71FE-497A-9491-4BCCE600191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95500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2232025" y="2300288"/>
            <a:ext cx="27947938" cy="835183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2232025" y="10591800"/>
            <a:ext cx="13708063" cy="5191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2232025" y="15782925"/>
            <a:ext cx="13708063" cy="2321401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16405225" y="10591800"/>
            <a:ext cx="13774738" cy="5191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/>
          </p:cNvPr>
          <p:cNvSpPr>
            <a:spLocks noGrp="1"/>
          </p:cNvSpPr>
          <p:nvPr>
            <p:ph sz="quarter" idx="4"/>
          </p:nvPr>
        </p:nvSpPr>
        <p:spPr>
          <a:xfrm>
            <a:off x="16405225" y="15782925"/>
            <a:ext cx="13774738" cy="2321401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DC5A465-C4E8-4EA5-B58A-B786F11ED76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AFB8913-F06F-44AF-A6B2-4E2990817A9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E3406-02FA-45A4-B6C4-E9C5780E10F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718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EA144C8-95B9-4249-9798-9906EC6DE14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03650AB-EB57-467B-AAAA-9373C61D807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BF5A1-BD05-4373-820C-A450D380531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3556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3354671-4E4B-47DE-B115-6C2F41BFA08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AA4B718-A633-448C-82BF-A4A074E5EC8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742B7-3E66-479D-A1A1-EA929A55347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17842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50513" cy="100822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/>
          </p:cNvPr>
          <p:cNvSpPr>
            <a:spLocks noGrp="1"/>
          </p:cNvSpPr>
          <p:nvPr>
            <p:ph idx="1"/>
          </p:nvPr>
        </p:nvSpPr>
        <p:spPr>
          <a:xfrm>
            <a:off x="13776325" y="6221413"/>
            <a:ext cx="16403638" cy="307038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2232025" y="12961938"/>
            <a:ext cx="10450513" cy="24014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7B231E2-C364-4EA3-8199-E56894DE4EC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ED756F-40AA-4103-9F4B-6F15B90F4EC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C169C-4B6E-4338-BDCB-3D03F9E786D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8624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50513" cy="100822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/>
          </p:cNvPr>
          <p:cNvSpPr>
            <a:spLocks noGrp="1"/>
          </p:cNvSpPr>
          <p:nvPr>
            <p:ph type="pic" idx="1"/>
          </p:nvPr>
        </p:nvSpPr>
        <p:spPr>
          <a:xfrm>
            <a:off x="13776325" y="6221413"/>
            <a:ext cx="16403638" cy="307038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2232025" y="12961938"/>
            <a:ext cx="10450513" cy="24014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CD22B5D-1533-404E-B644-22E00E0A378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1C1935-EFC7-4E92-A6A5-26B00D919A5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9E1E3-1179-4CDE-83E3-66630EC3470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771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C511121D-81BD-499B-AD48-2951ADB5D7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730375"/>
            <a:ext cx="29154437" cy="719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do título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D5F77A47-3C3D-45BD-ADF4-662DC3BF24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80625"/>
            <a:ext cx="29154437" cy="2850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da estrutura de tópicos</a:t>
            </a:r>
          </a:p>
          <a:p>
            <a:pPr lvl="1"/>
            <a:r>
              <a:rPr lang="en-GB" altLang="pt-BR"/>
              <a:t>2.º nível da estrutura de tópicos</a:t>
            </a:r>
          </a:p>
          <a:p>
            <a:pPr lvl="2"/>
            <a:r>
              <a:rPr lang="en-GB" altLang="pt-BR"/>
              <a:t>3.º nível da estrutura de tópicos</a:t>
            </a:r>
          </a:p>
          <a:p>
            <a:pPr lvl="3"/>
            <a:r>
              <a:rPr lang="en-GB" altLang="pt-BR"/>
              <a:t>4.º nível da estrutura de tópicos</a:t>
            </a:r>
          </a:p>
          <a:p>
            <a:pPr lvl="4"/>
            <a:r>
              <a:rPr lang="en-GB" altLang="pt-BR"/>
              <a:t>5.º nível da estrutura de tópicos</a:t>
            </a:r>
          </a:p>
          <a:p>
            <a:pPr lvl="4"/>
            <a:r>
              <a:rPr lang="en-GB" altLang="pt-BR"/>
              <a:t>6.º nível da estrutura de tópicos</a:t>
            </a:r>
          </a:p>
          <a:p>
            <a:pPr lvl="4"/>
            <a:r>
              <a:rPr lang="en-GB" altLang="pt-BR"/>
              <a:t>7.º nível da estrutura de tópicos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7F8A82B7-F98F-40F0-9CB4-E2CC36BBF92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1620838" y="40044688"/>
            <a:ext cx="7551737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0AB17470-4F57-47B1-99B1-DEBF89B5A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29AA478-6DD2-4487-B40A-390494A9F1A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23223538" y="40044688"/>
            <a:ext cx="7551737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08CAF3A-70E1-47DB-9C03-9E966AFF65A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xxxxxx@hotmail.com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mailto:xxxxx@yahoo.com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AC123606-0C1C-461C-B880-0C3DED847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9213" y="10172700"/>
            <a:ext cx="14135100" cy="2943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23360" tIns="211680" rIns="423360" bIns="2116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</a:pPr>
            <a:r>
              <a:rPr lang="pt-BR" altLang="pt-BR" sz="4600">
                <a:solidFill>
                  <a:srgbClr val="000000"/>
                </a:solidFill>
              </a:rPr>
              <a:t>xxxxxxxxxxxxxxxxxxxxxxxxxxxxxxxxxxxxxxxxxxxxxxxxxx</a:t>
            </a:r>
          </a:p>
          <a:p>
            <a:pPr>
              <a:buSzPct val="100000"/>
            </a:pPr>
            <a:r>
              <a:rPr lang="pt-BR" altLang="pt-BR" sz="4600">
                <a:solidFill>
                  <a:srgbClr val="000000"/>
                </a:solidFill>
              </a:rPr>
              <a:t>X</a:t>
            </a:r>
          </a:p>
          <a:p>
            <a:pPr>
              <a:buSzPct val="100000"/>
            </a:pPr>
            <a:r>
              <a:rPr lang="pt-BR" altLang="pt-BR" sz="4600">
                <a:solidFill>
                  <a:srgbClr val="000000"/>
                </a:solidFill>
              </a:rPr>
              <a:t>X</a:t>
            </a:r>
          </a:p>
          <a:p>
            <a:pPr>
              <a:buSzPct val="100000"/>
            </a:pPr>
            <a:r>
              <a:rPr lang="pt-BR" altLang="pt-BR" sz="4600">
                <a:solidFill>
                  <a:srgbClr val="000000"/>
                </a:solidFill>
              </a:rPr>
              <a:t>X</a:t>
            </a:r>
          </a:p>
          <a:p>
            <a:pPr>
              <a:buSzPct val="100000"/>
            </a:pPr>
            <a:r>
              <a:rPr lang="pt-BR" altLang="pt-BR" sz="4600">
                <a:solidFill>
                  <a:srgbClr val="000000"/>
                </a:solidFill>
              </a:rPr>
              <a:t>X</a:t>
            </a:r>
          </a:p>
          <a:p>
            <a:pPr>
              <a:buSzPct val="100000"/>
            </a:pPr>
            <a:r>
              <a:rPr lang="pt-BR" altLang="pt-BR" sz="4600">
                <a:solidFill>
                  <a:srgbClr val="000000"/>
                </a:solidFill>
              </a:rPr>
              <a:t>X</a:t>
            </a:r>
          </a:p>
          <a:p>
            <a:pPr>
              <a:buSzPct val="100000"/>
            </a:pPr>
            <a:r>
              <a:rPr lang="pt-BR" altLang="pt-BR" sz="4600">
                <a:solidFill>
                  <a:srgbClr val="000000"/>
                </a:solidFill>
              </a:rPr>
              <a:t>X</a:t>
            </a:r>
          </a:p>
          <a:p>
            <a:pPr>
              <a:buSzPct val="100000"/>
            </a:pPr>
            <a:r>
              <a:rPr lang="pt-BR" altLang="pt-BR" sz="4600">
                <a:solidFill>
                  <a:srgbClr val="000000"/>
                </a:solidFill>
              </a:rPr>
              <a:t>xxxxxxxxxxxxxxxxxxxxxxxxxxxxxxxxxxxxxxxxxxxxxxxxxxxxxxxxxxxxxxxxxxxxxxxxxxxxxxxxxxxxxxxxxxxxxxxxxxxx</a:t>
            </a:r>
          </a:p>
          <a:p>
            <a:pPr>
              <a:buSzPct val="100000"/>
            </a:pPr>
            <a:endParaRPr lang="pt-BR" altLang="pt-BR" sz="4600">
              <a:solidFill>
                <a:srgbClr val="000000"/>
              </a:solidFill>
            </a:endParaRPr>
          </a:p>
          <a:p>
            <a:pPr>
              <a:buSzPct val="100000"/>
            </a:pPr>
            <a:endParaRPr lang="pt-BR" altLang="pt-BR" sz="4600">
              <a:solidFill>
                <a:srgbClr val="000000"/>
              </a:solidFill>
            </a:endParaRPr>
          </a:p>
          <a:p>
            <a:pPr>
              <a:buSzPct val="100000"/>
            </a:pPr>
            <a:r>
              <a:rPr lang="pt-BR" altLang="pt-BR" sz="5500" b="1">
                <a:solidFill>
                  <a:srgbClr val="000000"/>
                </a:solidFill>
              </a:rPr>
              <a:t>Xxxxxxxxxxxxx</a:t>
            </a:r>
          </a:p>
          <a:p>
            <a:pPr>
              <a:buSzPct val="100000"/>
            </a:pPr>
            <a:endParaRPr lang="pt-BR" altLang="pt-BR" sz="4600">
              <a:solidFill>
                <a:srgbClr val="000000"/>
              </a:solidFill>
            </a:endParaRPr>
          </a:p>
          <a:p>
            <a:pPr>
              <a:buSzPct val="100000"/>
            </a:pPr>
            <a:endParaRPr lang="pt-BR" altLang="pt-BR" sz="4600">
              <a:solidFill>
                <a:srgbClr val="000000"/>
              </a:solidFill>
            </a:endParaRPr>
          </a:p>
          <a:p>
            <a:pPr>
              <a:buSzPct val="100000"/>
            </a:pPr>
            <a:r>
              <a:rPr lang="pt-BR" altLang="pt-BR" sz="4600">
                <a:solidFill>
                  <a:srgbClr val="000000"/>
                </a:solidFill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>
              <a:buSzPct val="100000"/>
            </a:pPr>
            <a:r>
              <a:rPr lang="pt-BR" altLang="pt-BR" sz="4600">
                <a:solidFill>
                  <a:srgbClr val="000000"/>
                </a:solidFill>
              </a:rPr>
              <a:t>X</a:t>
            </a:r>
          </a:p>
          <a:p>
            <a:pPr>
              <a:buSzPct val="100000"/>
            </a:pPr>
            <a:r>
              <a:rPr lang="pt-BR" altLang="pt-BR" sz="4600">
                <a:solidFill>
                  <a:srgbClr val="000000"/>
                </a:solidFill>
              </a:rPr>
              <a:t>X</a:t>
            </a:r>
          </a:p>
          <a:p>
            <a:pPr>
              <a:buSzPct val="100000"/>
            </a:pPr>
            <a:r>
              <a:rPr lang="pt-BR" altLang="pt-BR" sz="4600">
                <a:solidFill>
                  <a:srgbClr val="000000"/>
                </a:solidFill>
              </a:rPr>
              <a:t>X</a:t>
            </a:r>
          </a:p>
          <a:p>
            <a:pPr>
              <a:buSzPct val="100000"/>
            </a:pPr>
            <a:r>
              <a:rPr lang="pt-BR" altLang="pt-BR" sz="4600">
                <a:solidFill>
                  <a:srgbClr val="000000"/>
                </a:solidFill>
              </a:rPr>
              <a:t>X</a:t>
            </a:r>
          </a:p>
          <a:p>
            <a:pPr>
              <a:buSzPct val="100000"/>
            </a:pPr>
            <a:r>
              <a:rPr lang="pt-BR" altLang="pt-BR" sz="4600">
                <a:solidFill>
                  <a:srgbClr val="000000"/>
                </a:solidFill>
              </a:rPr>
              <a:t>X</a:t>
            </a:r>
          </a:p>
          <a:p>
            <a:pPr>
              <a:buSzPct val="100000"/>
            </a:pPr>
            <a:r>
              <a:rPr lang="pt-BR" altLang="pt-BR" sz="4600">
                <a:solidFill>
                  <a:srgbClr val="000000"/>
                </a:solidFill>
              </a:rPr>
              <a:t>X</a:t>
            </a:r>
          </a:p>
          <a:p>
            <a:pPr>
              <a:buSzPct val="100000"/>
            </a:pPr>
            <a:r>
              <a:rPr lang="pt-BR" altLang="pt-BR" sz="4600">
                <a:solidFill>
                  <a:srgbClr val="000000"/>
                </a:solidFill>
              </a:rPr>
              <a:t>X</a:t>
            </a:r>
          </a:p>
          <a:p>
            <a:pPr>
              <a:buSzPct val="100000"/>
            </a:pPr>
            <a:r>
              <a:rPr lang="pt-BR" altLang="pt-BR" sz="4600">
                <a:solidFill>
                  <a:srgbClr val="000000"/>
                </a:solidFill>
              </a:rPr>
              <a:t>X</a:t>
            </a:r>
          </a:p>
          <a:p>
            <a:pPr>
              <a:buSzPct val="100000"/>
            </a:pPr>
            <a:r>
              <a:rPr lang="pt-BR" altLang="pt-BR" sz="4600">
                <a:solidFill>
                  <a:srgbClr val="000000"/>
                </a:solidFill>
              </a:rPr>
              <a:t>Xxxxxxxxxxxxxxxxxxxxxxxxxxxxxxxxxxxxxxxxxxxxxxxxxxxxxxxxxxxxxxxxxxxxxxxxxxxxxxxxxxxxxxxxxxxxxxxxxxxxxx</a:t>
            </a:r>
          </a:p>
          <a:p>
            <a:pPr algn="just">
              <a:buSzPct val="100000"/>
            </a:pPr>
            <a:r>
              <a:rPr lang="pt-BR" altLang="pt-BR" sz="4600">
                <a:solidFill>
                  <a:srgbClr val="000000"/>
                </a:solidFill>
              </a:rPr>
              <a:t>xxxxxxxxxxxxxxxxxxxxxxxxxxxxxxxxxxxxxxxxxxxxxxxxxxxxxxxxxxxxxxxxxxxxxxxxxxxxxxxxxxxxxxxxxxxxxxxxxxxx</a:t>
            </a:r>
          </a:p>
          <a:p>
            <a:pPr>
              <a:buSzPct val="100000"/>
            </a:pPr>
            <a:endParaRPr lang="pt-BR" altLang="pt-BR" sz="4600">
              <a:solidFill>
                <a:srgbClr val="000000"/>
              </a:solidFill>
            </a:endParaRPr>
          </a:p>
          <a:p>
            <a:pPr>
              <a:buSzPct val="100000"/>
            </a:pPr>
            <a:r>
              <a:rPr lang="pt-BR" altLang="pt-BR" sz="5500" b="1">
                <a:solidFill>
                  <a:srgbClr val="000000"/>
                </a:solidFill>
              </a:rPr>
              <a:t>Xxxxxxxxxxxxx</a:t>
            </a:r>
          </a:p>
          <a:p>
            <a:pPr>
              <a:buSzPct val="100000"/>
            </a:pPr>
            <a:endParaRPr lang="pt-BR" altLang="pt-BR" sz="4600">
              <a:solidFill>
                <a:srgbClr val="000000"/>
              </a:solidFill>
            </a:endParaRPr>
          </a:p>
          <a:p>
            <a:pPr>
              <a:buSzPct val="100000"/>
            </a:pPr>
            <a:r>
              <a:rPr lang="pt-BR" altLang="pt-BR" sz="4600">
                <a:solidFill>
                  <a:srgbClr val="000000"/>
                </a:solidFill>
              </a:rPr>
              <a:t>Xxxxxxxxxxxxxxxxxxxxxxxxxxxxxxxxxxxxxxxxxxxxxxxxxxxxxxxxxxxxxxxxxxxxxxxxxxxxxxxxxxxxxxxxxxxxxxxxxxxxxxxxxxxxxxxxxxxxxxxxxxxxxxxxxxxxxxxxxxxxxxxxxxxxxxxxxxxxxxxxxxxxxxxxxxxxxxxxxxxxxxxxxxxxxxxxxxx</a:t>
            </a:r>
          </a:p>
          <a:p>
            <a:pPr>
              <a:buSzPct val="100000"/>
            </a:pPr>
            <a:r>
              <a:rPr lang="pt-BR" altLang="pt-BR" sz="4600">
                <a:solidFill>
                  <a:srgbClr val="000000"/>
                </a:solidFill>
              </a:rPr>
              <a:t>xxxxxxxxxxxxxxxxxxxxxxxxxxxx</a:t>
            </a: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04A6FF17-0C68-4EAE-ADA9-E2C9D213F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5725" y="5689600"/>
            <a:ext cx="17929225" cy="222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23360" tIns="211680" rIns="423360" bIns="2116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</a:pPr>
            <a:r>
              <a:rPr lang="pt-BR" altLang="pt-BR" sz="5900" b="1">
                <a:solidFill>
                  <a:srgbClr val="000000"/>
                </a:solidFill>
              </a:rPr>
              <a:t>TITULO: SUBTÍTULO (se houver ) (escrita centralizada, letras maiúsculas, negrito, fonte maior) .</a:t>
            </a:r>
          </a:p>
        </p:txBody>
      </p:sp>
      <p:sp>
        <p:nvSpPr>
          <p:cNvPr id="3076" name="Text Box 3">
            <a:extLst>
              <a:ext uri="{FF2B5EF4-FFF2-40B4-BE49-F238E27FC236}">
                <a16:creationId xmlns:a16="http://schemas.microsoft.com/office/drawing/2014/main" id="{0B068E57-4D71-4465-A1E3-FF751710B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3113" y="7612063"/>
            <a:ext cx="26569987" cy="218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23360" tIns="211680" rIns="423360" bIns="2116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</a:pPr>
            <a:r>
              <a:rPr lang="pt-BR" altLang="pt-BR" sz="3800">
                <a:solidFill>
                  <a:srgbClr val="000000"/>
                </a:solidFill>
              </a:rPr>
              <a:t>(Nome completo  - 1º autoria), aluno do IFC – </a:t>
            </a:r>
            <a:r>
              <a:rPr lang="pt-BR" altLang="pt-BR" sz="3800" i="1">
                <a:solidFill>
                  <a:srgbClr val="000000"/>
                </a:solidFill>
              </a:rPr>
              <a:t>Campus </a:t>
            </a:r>
            <a:r>
              <a:rPr lang="pt-BR" altLang="pt-BR" sz="3800">
                <a:solidFill>
                  <a:srgbClr val="000000"/>
                </a:solidFill>
              </a:rPr>
              <a:t>São Francisco do Sul, curso Técnico ..... , turma XXXX,  </a:t>
            </a:r>
            <a:r>
              <a:rPr lang="pt-BR" altLang="pt-BR" sz="3800">
                <a:solidFill>
                  <a:srgbClr val="CCCCFF"/>
                </a:solidFill>
                <a:hlinkClick r:id="rId3"/>
              </a:rPr>
              <a:t>xxxxxx@hotmail.com</a:t>
            </a:r>
            <a:r>
              <a:rPr lang="pt-BR" altLang="pt-BR" sz="3800">
                <a:solidFill>
                  <a:srgbClr val="000000"/>
                </a:solidFill>
              </a:rPr>
              <a:t>  </a:t>
            </a:r>
          </a:p>
          <a:p>
            <a:pPr algn="ctr">
              <a:buSzPct val="100000"/>
            </a:pPr>
            <a:r>
              <a:rPr lang="pt-BR" altLang="pt-BR" sz="3800">
                <a:solidFill>
                  <a:srgbClr val="000000"/>
                </a:solidFill>
              </a:rPr>
              <a:t>        (Nome completo 2º autoria), aluno do IFC – </a:t>
            </a:r>
            <a:r>
              <a:rPr lang="pt-BR" altLang="pt-BR" sz="3800" i="1">
                <a:solidFill>
                  <a:srgbClr val="000000"/>
                </a:solidFill>
              </a:rPr>
              <a:t>Campus</a:t>
            </a:r>
            <a:r>
              <a:rPr lang="pt-BR" altLang="pt-BR" sz="3800">
                <a:solidFill>
                  <a:srgbClr val="000000"/>
                </a:solidFill>
              </a:rPr>
              <a:t> São Francisco do Sul, curso Técnico ..... , turma XXXX,  </a:t>
            </a:r>
            <a:r>
              <a:rPr lang="pt-BR" altLang="pt-BR" sz="3800">
                <a:solidFill>
                  <a:srgbClr val="000000"/>
                </a:solidFill>
                <a:hlinkClick r:id="rId4"/>
              </a:rPr>
              <a:t>xxxxx@yahoo.com.br</a:t>
            </a:r>
            <a:r>
              <a:rPr lang="pt-BR" altLang="pt-BR" sz="3800">
                <a:solidFill>
                  <a:srgbClr val="000000"/>
                </a:solidFill>
              </a:rPr>
              <a:t>  (Nome completo da 3º autoria), Professor Orientador do IFC –,  xxxxxxx@yahoo.com.br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B7F90B1C-A92E-438D-B1D0-511756EF3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4538" y="10223207"/>
            <a:ext cx="14544675" cy="31805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23360" tIns="211680" rIns="423360" bIns="2116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  <a:defRPr/>
            </a:pPr>
            <a:r>
              <a:rPr lang="pt-BR" altLang="pt-BR" sz="5500" b="1" dirty="0" err="1"/>
              <a:t>Xxxxxxxxxxxxx</a:t>
            </a:r>
            <a:endParaRPr lang="pt-BR" altLang="pt-BR" sz="5500" b="1" dirty="0"/>
          </a:p>
          <a:p>
            <a:pPr>
              <a:buSzPct val="100000"/>
              <a:defRPr/>
            </a:pPr>
            <a:endParaRPr lang="pt-BR" altLang="pt-BR" sz="4600" dirty="0"/>
          </a:p>
          <a:p>
            <a:pPr>
              <a:buSzPct val="100000"/>
              <a:defRPr/>
            </a:pPr>
            <a:r>
              <a:rPr lang="pt-BR" altLang="pt-BR" sz="4600" dirty="0"/>
              <a:t>Orientações sobre a organização textual e apresentação  gráfica de pôsteres para a VI FEPEX: </a:t>
            </a:r>
          </a:p>
          <a:p>
            <a:pPr>
              <a:buSzPct val="100000"/>
              <a:defRPr/>
            </a:pPr>
            <a:endParaRPr lang="pt-BR" altLang="pt-BR" sz="4600" dirty="0"/>
          </a:p>
          <a:p>
            <a:pPr>
              <a:buSzPct val="100000"/>
              <a:defRPr/>
            </a:pPr>
            <a:r>
              <a:rPr lang="pt-BR" altLang="pt-BR" sz="4600" dirty="0"/>
              <a:t>1) O conteúdo deve ser  autoexplicativo, sintético e   refletir a   essência do trabalho.  Organize nas seguintes seções: </a:t>
            </a:r>
          </a:p>
          <a:p>
            <a:pPr>
              <a:buSzPct val="100000"/>
              <a:defRPr/>
            </a:pPr>
            <a:r>
              <a:rPr lang="pt-BR" altLang="pt-BR" sz="4600" dirty="0"/>
              <a:t>         - introdução; </a:t>
            </a:r>
          </a:p>
          <a:p>
            <a:pPr>
              <a:buSzPct val="100000"/>
              <a:defRPr/>
            </a:pPr>
            <a:r>
              <a:rPr lang="pt-BR" altLang="pt-BR" sz="4600" dirty="0"/>
              <a:t>         - objetivos;  </a:t>
            </a:r>
          </a:p>
          <a:p>
            <a:pPr>
              <a:buSzPct val="100000"/>
              <a:defRPr/>
            </a:pPr>
            <a:r>
              <a:rPr lang="pt-BR" altLang="pt-BR" sz="4600" dirty="0"/>
              <a:t>         -  material e métodos (ou metodologia);  </a:t>
            </a:r>
          </a:p>
          <a:p>
            <a:pPr>
              <a:buSzPct val="100000"/>
              <a:defRPr/>
            </a:pPr>
            <a:r>
              <a:rPr lang="pt-BR" altLang="pt-BR" sz="4600" dirty="0"/>
              <a:t>         -  resultados e discussões (quando  houver) ;  </a:t>
            </a:r>
          </a:p>
          <a:p>
            <a:pPr>
              <a:buSzPct val="100000"/>
              <a:defRPr/>
            </a:pPr>
            <a:r>
              <a:rPr lang="pt-BR" altLang="pt-BR" sz="4600" dirty="0"/>
              <a:t>         -  considerações finais e </a:t>
            </a:r>
          </a:p>
          <a:p>
            <a:pPr>
              <a:buSzPct val="100000"/>
              <a:defRPr/>
            </a:pPr>
            <a:r>
              <a:rPr lang="pt-BR" altLang="pt-BR" sz="4600" dirty="0"/>
              <a:t>         -  referências (somente das citadas);</a:t>
            </a:r>
          </a:p>
          <a:p>
            <a:pPr>
              <a:buSzPct val="100000"/>
              <a:defRPr/>
            </a:pPr>
            <a:r>
              <a:rPr lang="pt-BR" altLang="pt-BR" sz="4600" dirty="0"/>
              <a:t>2) Organizar as informações em colunas facilita a leitura;</a:t>
            </a:r>
          </a:p>
          <a:p>
            <a:pPr>
              <a:buSzPct val="100000"/>
              <a:defRPr/>
            </a:pPr>
            <a:r>
              <a:rPr lang="pt-BR" altLang="pt-BR" sz="4600" dirty="0"/>
              <a:t>3) Sempre que possível, apresente ilustrações (gráficos) que facilitem o entendimento do trabalho ;</a:t>
            </a:r>
          </a:p>
          <a:p>
            <a:pPr>
              <a:buSzPct val="100000"/>
              <a:defRPr/>
            </a:pPr>
            <a:r>
              <a:rPr lang="pt-BR" altLang="pt-BR" sz="4600" dirty="0"/>
              <a:t>4) O texto do Pôster deve ser legível a uma distância de no mínimo 1m. Os títulos das seções devem ser destacados;</a:t>
            </a:r>
          </a:p>
          <a:p>
            <a:pPr>
              <a:buSzPct val="100000"/>
              <a:defRPr/>
            </a:pPr>
            <a:r>
              <a:rPr lang="pt-BR" altLang="pt-BR" sz="4600" dirty="0"/>
              <a:t>5) O tamanho do Pôster: largura – 90cm;  altura – 120cm (este modelo já está configurado nesta dimensão).</a:t>
            </a:r>
          </a:p>
          <a:p>
            <a:pPr>
              <a:buSzPct val="100000"/>
              <a:defRPr/>
            </a:pPr>
            <a:endParaRPr lang="pt-BR" altLang="pt-BR" sz="4600" dirty="0"/>
          </a:p>
          <a:p>
            <a:pPr>
              <a:buSzPct val="100000"/>
              <a:defRPr/>
            </a:pPr>
            <a:r>
              <a:rPr lang="pt-BR" altLang="pt-BR" sz="5400" b="1" dirty="0">
                <a:highlight>
                  <a:srgbClr val="FFFF00"/>
                </a:highlight>
              </a:rPr>
              <a:t>ATENÇÃO: </a:t>
            </a:r>
            <a:r>
              <a:rPr lang="pt-BR" altLang="pt-BR" sz="4600" dirty="0"/>
              <a:t>O arquivo deve ser encaminhado no </a:t>
            </a:r>
            <a:r>
              <a:rPr lang="pt-BR" altLang="pt-BR" sz="4400" dirty="0">
                <a:highlight>
                  <a:srgbClr val="FF0000"/>
                </a:highlight>
              </a:rPr>
              <a:t>FORMATO PDF  </a:t>
            </a:r>
            <a:r>
              <a:rPr lang="pt-BR" altLang="pt-BR" sz="4600" dirty="0"/>
              <a:t>e nomeado da seguinte maneira: </a:t>
            </a:r>
            <a:r>
              <a:rPr lang="pt-BR" altLang="pt-BR" sz="4600" b="1" dirty="0">
                <a:highlight>
                  <a:srgbClr val="FFFF00"/>
                </a:highlight>
              </a:rPr>
              <a:t>nome do apresentador.PDF</a:t>
            </a:r>
          </a:p>
          <a:p>
            <a:pPr>
              <a:buSzPct val="100000"/>
              <a:defRPr/>
            </a:pPr>
            <a:endParaRPr lang="pt-BR" altLang="pt-BR" sz="4600" dirty="0"/>
          </a:p>
          <a:p>
            <a:pPr>
              <a:buSzPct val="100000"/>
              <a:defRPr/>
            </a:pPr>
            <a:r>
              <a:rPr lang="pt-BR" altLang="pt-BR" sz="5500" b="1" dirty="0" err="1"/>
              <a:t>Xxxxxxxxxxxxx</a:t>
            </a:r>
            <a:endParaRPr lang="pt-BR" altLang="pt-BR" sz="5500" b="1" dirty="0"/>
          </a:p>
          <a:p>
            <a:pPr>
              <a:buSzPct val="100000"/>
              <a:defRPr/>
            </a:pPr>
            <a:endParaRPr lang="pt-BR" altLang="pt-BR" sz="4600" dirty="0"/>
          </a:p>
          <a:p>
            <a:pPr>
              <a:buSzPct val="100000"/>
              <a:defRPr/>
            </a:pPr>
            <a:r>
              <a:rPr lang="pt-BR" altLang="pt-BR" sz="4600" dirty="0" err="1"/>
              <a:t>XXxxxxxxxxxxxxxxxxxxxxxxxxxxxxxxxxxxxxxxxxxxxxxxxxx</a:t>
            </a:r>
            <a:endParaRPr lang="pt-BR" altLang="pt-BR" sz="4600" dirty="0"/>
          </a:p>
          <a:p>
            <a:pPr>
              <a:buSzPct val="100000"/>
              <a:defRPr/>
            </a:pPr>
            <a:r>
              <a:rPr lang="pt-BR" altLang="pt-BR" sz="4600" dirty="0"/>
              <a:t>X</a:t>
            </a:r>
          </a:p>
          <a:p>
            <a:pPr>
              <a:buSzPct val="100000"/>
              <a:defRPr/>
            </a:pPr>
            <a:r>
              <a:rPr lang="pt-BR" altLang="pt-BR" sz="4600" dirty="0"/>
              <a:t>X</a:t>
            </a:r>
          </a:p>
          <a:p>
            <a:pPr>
              <a:buSzPct val="100000"/>
              <a:defRPr/>
            </a:pPr>
            <a:r>
              <a:rPr lang="pt-BR" altLang="pt-BR" sz="4600" dirty="0"/>
              <a:t>X</a:t>
            </a:r>
          </a:p>
          <a:p>
            <a:pPr>
              <a:buSzPct val="100000"/>
              <a:defRPr/>
            </a:pPr>
            <a:r>
              <a:rPr lang="pt-BR" altLang="pt-BR" sz="4600" dirty="0" err="1"/>
              <a:t>xxxxxxxxxxxxxxxxxxxxxxxxxxxxxxxxxxxxxxxxxxxxxxxxxx</a:t>
            </a:r>
            <a:endParaRPr lang="pt-BR" altLang="pt-BR" sz="4600" dirty="0"/>
          </a:p>
          <a:p>
            <a:pPr>
              <a:buSzPct val="100000"/>
              <a:defRPr/>
            </a:pPr>
            <a:endParaRPr lang="pt-BR" altLang="pt-BR" sz="5900" b="1" dirty="0"/>
          </a:p>
          <a:p>
            <a:pPr>
              <a:buSzPct val="100000"/>
              <a:defRPr/>
            </a:pPr>
            <a:r>
              <a:rPr lang="pt-BR" altLang="pt-BR" sz="5500" b="1" dirty="0" err="1"/>
              <a:t>Xxxxxxxxxxxxx</a:t>
            </a:r>
            <a:endParaRPr lang="pt-BR" altLang="pt-BR" sz="5500" b="1" dirty="0"/>
          </a:p>
          <a:p>
            <a:pPr>
              <a:buSzPct val="100000"/>
              <a:defRPr/>
            </a:pPr>
            <a:endParaRPr lang="pt-BR" altLang="pt-BR" sz="5900" b="1" dirty="0"/>
          </a:p>
          <a:p>
            <a:pPr>
              <a:buSzPct val="100000"/>
              <a:defRPr/>
            </a:pPr>
            <a:r>
              <a:rPr lang="pt-BR" altLang="pt-BR" sz="4600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pic>
        <p:nvPicPr>
          <p:cNvPr id="3078" name="Picture 6">
            <a:extLst>
              <a:ext uri="{FF2B5EF4-FFF2-40B4-BE49-F238E27FC236}">
                <a16:creationId xmlns:a16="http://schemas.microsoft.com/office/drawing/2014/main" id="{C3B06549-751E-420C-A0D1-0AFB8977D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0"/>
            <a:ext cx="32404050" cy="513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9" name="Picture 12" descr="http://cecom.ifc.edu.br/wp-content/uploads/sites/17/2015/05/Logo_IFC_vertical_SaoFrancisco-do-Sul.png">
            <a:extLst>
              <a:ext uri="{FF2B5EF4-FFF2-40B4-BE49-F238E27FC236}">
                <a16:creationId xmlns:a16="http://schemas.microsoft.com/office/drawing/2014/main" id="{2E174AA1-4B3C-4922-8F64-76420F2FF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7763" y="39268400"/>
            <a:ext cx="3263900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tângulo 3">
            <a:extLst>
              <a:ext uri="{FF2B5EF4-FFF2-40B4-BE49-F238E27FC236}">
                <a16:creationId xmlns:a16="http://schemas.microsoft.com/office/drawing/2014/main" id="{623AE410-E80D-467F-BD39-DAB10E5E7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3338" y="-71438"/>
            <a:ext cx="19658012" cy="51387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pic>
        <p:nvPicPr>
          <p:cNvPr id="3081" name="Imagem 2">
            <a:extLst>
              <a:ext uri="{FF2B5EF4-FFF2-40B4-BE49-F238E27FC236}">
                <a16:creationId xmlns:a16="http://schemas.microsoft.com/office/drawing/2014/main" id="{6EA10212-93AB-4F7B-8D49-F205C8D942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488" y="90488"/>
            <a:ext cx="15733712" cy="473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305</Words>
  <Application>Microsoft Office PowerPoint</Application>
  <PresentationFormat>Personalizar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Calibri</vt:lpstr>
      <vt:lpstr>Microsoft YaHei</vt:lpstr>
      <vt:lpstr>Arial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Bruna</dc:creator>
  <cp:lastModifiedBy>Anderson Henrique da Silva Marcondes</cp:lastModifiedBy>
  <cp:revision>15</cp:revision>
  <cp:lastPrinted>1601-01-01T00:00:00Z</cp:lastPrinted>
  <dcterms:created xsi:type="dcterms:W3CDTF">2014-09-28T23:07:41Z</dcterms:created>
  <dcterms:modified xsi:type="dcterms:W3CDTF">2018-08-16T20:34:50Z</dcterms:modified>
</cp:coreProperties>
</file>